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4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9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3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5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7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8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6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6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5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4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A830-301E-45D2-B0D8-C0604E6A6A85}" type="datetimeFigureOut">
              <a:rPr lang="en-US" smtClean="0"/>
              <a:t>01/10/2021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6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9536" y="440668"/>
            <a:ext cx="8496944" cy="1728191"/>
          </a:xfrm>
        </p:spPr>
        <p:txBody>
          <a:bodyPr>
            <a:normAutofit/>
          </a:bodyPr>
          <a:lstStyle/>
          <a:p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Môn: </a:t>
            </a:r>
            <a:r>
              <a:rPr lang="en-AU" sz="30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A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30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AU" sz="30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AU" sz="30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AU" sz="3000" b="1" dirty="0">
                <a:latin typeface="Times New Roman" pitchFamily="18" charset="0"/>
                <a:cs typeface="Times New Roman" pitchFamily="18" charset="0"/>
              </a:rPr>
              <a:t>: 9</a:t>
            </a: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 3: A TRIP TO THE COUNTRYSIDE</a:t>
            </a:r>
            <a:b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Lesson 3: Read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026" y="2393504"/>
            <a:ext cx="10684525" cy="446449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HỌC SINH THỰC HIỆN  CÁC YÊU CẦU SAU:</a:t>
            </a:r>
          </a:p>
          <a:p>
            <a:pPr marL="514350" indent="-514350" algn="l">
              <a:buAutoNum type="arabicPeriod"/>
            </a:pP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Read /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 SGK (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slide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 algn="l">
              <a:buFontTx/>
              <a:buChar char="-"/>
            </a:pP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xchange 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</a:p>
          <a:p>
            <a:pPr marL="457200" indent="-457200" algn="l">
              <a:buFontTx/>
              <a:buChar char="-"/>
            </a:pP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art-time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rocery 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</a:p>
          <a:p>
            <a:pPr marL="457200" indent="-457200" algn="l">
              <a:buFontTx/>
              <a:buChar char="-"/>
            </a:pP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aize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Tx/>
              <a:buChar char="-"/>
            </a:pP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eed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+ b /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en-AU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AU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(bài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slide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A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63552" y="188640"/>
            <a:ext cx="8208912" cy="50405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 DẪN CHUẨN BỊ BÀI HỌC</a:t>
            </a: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4" y="228728"/>
            <a:ext cx="11421373" cy="6422241"/>
          </a:xfrm>
        </p:spPr>
      </p:pic>
    </p:spTree>
    <p:extLst>
      <p:ext uri="{BB962C8B-B14F-4D97-AF65-F5344CB8AC3E}">
        <p14:creationId xmlns:p14="http://schemas.microsoft.com/office/powerpoint/2010/main" val="350247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9" y="150871"/>
            <a:ext cx="11181272" cy="6482841"/>
          </a:xfrm>
        </p:spPr>
      </p:pic>
    </p:spTree>
    <p:extLst>
      <p:ext uri="{BB962C8B-B14F-4D97-AF65-F5344CB8AC3E}">
        <p14:creationId xmlns:p14="http://schemas.microsoft.com/office/powerpoint/2010/main" val="332164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Môn: Anh Văn – Lớp: 9 Unit 3: A TRIP TO THE COUNTRYSIDE Lesson 3: Read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Môn: Anh Văn – Lớp: 9 Unit 3: A TRIP TO THE COUNTRYSIDE Lesson 3: Read</dc:title>
  <dc:creator>Phương Thảo Trịnh</dc:creator>
  <cp:lastModifiedBy>RT07042017</cp:lastModifiedBy>
  <cp:revision>5</cp:revision>
  <dcterms:created xsi:type="dcterms:W3CDTF">2021-08-30T03:31:27Z</dcterms:created>
  <dcterms:modified xsi:type="dcterms:W3CDTF">2021-10-01T06:13:04Z</dcterms:modified>
</cp:coreProperties>
</file>